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8CF242-068D-4742-B16B-A0113D15EC1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9D9E7B-B184-426D-8257-700066516B8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19548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242-068D-4742-B16B-A0113D15EC1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9E7B-B184-426D-8257-70006651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1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242-068D-4742-B16B-A0113D15EC1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9E7B-B184-426D-8257-70006651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242-068D-4742-B16B-A0113D15EC1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9E7B-B184-426D-8257-70006651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7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8CF242-068D-4742-B16B-A0113D15EC1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9D9E7B-B184-426D-8257-700066516B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4767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242-068D-4742-B16B-A0113D15EC1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9E7B-B184-426D-8257-70006651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7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242-068D-4742-B16B-A0113D15EC1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9E7B-B184-426D-8257-70006651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0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242-068D-4742-B16B-A0113D15EC1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9E7B-B184-426D-8257-70006651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242-068D-4742-B16B-A0113D15EC1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9E7B-B184-426D-8257-70006651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5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8CF242-068D-4742-B16B-A0113D15EC1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9D9E7B-B184-426D-8257-700066516B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942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8CF242-068D-4742-B16B-A0113D15EC1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9D9E7B-B184-426D-8257-700066516B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629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E8CF242-068D-4742-B16B-A0113D15EC1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29D9E7B-B184-426D-8257-700066516B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257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hotocentral.com/common/detail.php/256/Margaret+Bourke-White/0/0/0/14718/1" TargetMode="External"/><Relationship Id="rId3" Type="http://schemas.openxmlformats.org/officeDocument/2006/relationships/hyperlink" Target="https://www.loc.gov/rr/print/coll/womphotoj/bourkewhiteessay.html" TargetMode="External"/><Relationship Id="rId7" Type="http://schemas.openxmlformats.org/officeDocument/2006/relationships/hyperlink" Target="http://thestrathallan.com/wp/margaret-bourke-white/?doing_wp_cron=1486019708.4542560577392578125000#1451389555493-84b00abf-5c8b" TargetMode="External"/><Relationship Id="rId2" Type="http://schemas.openxmlformats.org/officeDocument/2006/relationships/hyperlink" Target="http://www.famousphotographers.net/margaret-bourke-whi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umwollarchives.com/tag/cleveland/" TargetMode="External"/><Relationship Id="rId11" Type="http://schemas.openxmlformats.org/officeDocument/2006/relationships/hyperlink" Target="https://bashny.net/t/en/130031" TargetMode="External"/><Relationship Id="rId5" Type="http://schemas.openxmlformats.org/officeDocument/2006/relationships/hyperlink" Target="http://pictify.saatchigallery.com/732868/the-world-of-old-photography-margaret-bourke-white-law-collage-cornell" TargetMode="External"/><Relationship Id="rId10" Type="http://schemas.openxmlformats.org/officeDocument/2006/relationships/hyperlink" Target="http://www.photography-now.com/exhibition/91399" TargetMode="External"/><Relationship Id="rId4" Type="http://schemas.openxmlformats.org/officeDocument/2006/relationships/hyperlink" Target="http://www.tfaoi.com/aa/5aa/5aa12.htm" TargetMode="External"/><Relationship Id="rId9" Type="http://schemas.openxmlformats.org/officeDocument/2006/relationships/hyperlink" Target="https://www.icp.org/browse/archive/objects/knife-wielding-butcher-about-to-cut-up-dead-pig-at-swift-meat-pack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37" y="5101389"/>
            <a:ext cx="8133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Margaret Bourke-White</a:t>
            </a:r>
          </a:p>
          <a:p>
            <a:r>
              <a:rPr lang="en-US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(1904-1971)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3853" y="6360590"/>
            <a:ext cx="65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Self-Portrait</a:t>
            </a:r>
            <a:r>
              <a:rPr lang="en-US" dirty="0">
                <a:solidFill>
                  <a:srgbClr val="FF0000"/>
                </a:solidFill>
              </a:rPr>
              <a:t>, 1943, Margaret Bourke-White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5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39" y="284746"/>
            <a:ext cx="8005013" cy="5857002"/>
          </a:xfrm>
        </p:spPr>
      </p:pic>
      <p:sp>
        <p:nvSpPr>
          <p:cNvPr id="3" name="TextBox 2"/>
          <p:cNvSpPr txBox="1"/>
          <p:nvPr/>
        </p:nvSpPr>
        <p:spPr>
          <a:xfrm>
            <a:off x="6013783" y="6211669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Indian leader Mohandas Gandhi reading next to a spinning wheel at home. India</a:t>
            </a:r>
            <a:r>
              <a:rPr lang="en-US" dirty="0"/>
              <a:t>, 1946, Margaret Bourke-White</a:t>
            </a:r>
          </a:p>
        </p:txBody>
      </p:sp>
    </p:spTree>
    <p:extLst>
      <p:ext uri="{BB962C8B-B14F-4D97-AF65-F5344CB8AC3E}">
        <p14:creationId xmlns:p14="http://schemas.microsoft.com/office/powerpoint/2010/main" val="99896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4" b="2"/>
          <a:stretch/>
        </p:blipFill>
        <p:spPr>
          <a:xfrm>
            <a:off x="7612261" y="-4011"/>
            <a:ext cx="457973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Retirement, Death +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Diagnosed with Parkinson’s in 1954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Lost ability to photograph in 1957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Died 1971 (Stamford, CT)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Broke so many barriers for women in the field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5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95663"/>
            <a:ext cx="9601200" cy="4471737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Eyes on Russia (1931)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You Have Seen Their Faces (1937; with Erskine Caldwell)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North of the Danube (1939; with Erskine Caldwell)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Shooting the Russian War (1942)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They Called it "Purple Heart Valley" (1944)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Halfway to Freedom: A Report on the New India (1949)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Interview with India (1950)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Portrait of Myself (1963)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Dear Fatherland, Rest Quietly (1946)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The Taste of War (selections from her writings edited by Jonathon Silverman)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Say, Is This the USA? (Republished 1977)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The Photographs of Margaret Bourke-White</a:t>
            </a:r>
          </a:p>
        </p:txBody>
      </p:sp>
    </p:spTree>
    <p:extLst>
      <p:ext uri="{BB962C8B-B14F-4D97-AF65-F5344CB8AC3E}">
        <p14:creationId xmlns:p14="http://schemas.microsoft.com/office/powerpoint/2010/main" val="136653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0284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95663"/>
            <a:ext cx="9601200" cy="5085348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hlinkClick r:id="rId2"/>
              </a:rPr>
              <a:t>http://www.famousphotographers.net/margaret-bourke-white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hlinkClick r:id="rId3"/>
              </a:rPr>
              <a:t>https://www.loc.gov/rr/print/coll/womphotoj/bourkewhiteessay.html</a:t>
            </a:r>
            <a:r>
              <a:rPr lang="en-US" dirty="0">
                <a:latin typeface="Georgia" panose="02040502050405020303" pitchFamily="18" charset="0"/>
              </a:rPr>
              <a:t>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hlinkClick r:id="rId4"/>
              </a:rPr>
              <a:t>http://www.tfaoi.com/aa/5aa/5aa12.htm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hlinkClick r:id="rId5"/>
              </a:rPr>
              <a:t>http://pictify.saatchigallery.com/732868/the-world-of-old-photography-margaret-bourke-white-law-collage-cornell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hlinkClick r:id="rId6"/>
              </a:rPr>
              <a:t>http://baumwollarchives.com/tag/cleveland/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hlinkClick r:id="rId7"/>
              </a:rPr>
              <a:t>http://thestrathallan.com/wp/margaret-bourke-white/?doing_wp_cron=1486019708.4542560577392578125000#1451389555493-84b00abf-5c8b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hlinkClick r:id="rId8"/>
              </a:rPr>
              <a:t>http://www.iphotocentral.com/common/detail.php/256/Margaret+Bourke-White/0/0/0/14718/1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hlinkClick r:id="rId9"/>
              </a:rPr>
              <a:t>https://www.icp.org/browse/archive/objects/knife-wielding-butcher-about-to-cut-up-dead-pig-at-swift-meat-packing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hlinkClick r:id="rId10"/>
              </a:rPr>
              <a:t>http://www.photography-now.com/exhibition/91399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hlinkClick r:id="rId11"/>
              </a:rPr>
              <a:t>https://bashny.net/t/en/130031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u="sng" dirty="0">
                <a:latin typeface="Georgia" panose="02040502050405020303" pitchFamily="18" charset="0"/>
              </a:rPr>
              <a:t>Portrait of Myself</a:t>
            </a:r>
            <a:r>
              <a:rPr lang="en-US" dirty="0">
                <a:latin typeface="Georgia" panose="02040502050405020303" pitchFamily="18" charset="0"/>
              </a:rPr>
              <a:t> by Margaret Bourke-White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u="sng" dirty="0">
                <a:latin typeface="Georgia" panose="02040502050405020303" pitchFamily="18" charset="0"/>
              </a:rPr>
              <a:t>Margaret Bourke-White by Vicki Goldberg</a:t>
            </a:r>
          </a:p>
        </p:txBody>
      </p:sp>
    </p:spTree>
    <p:extLst>
      <p:ext uri="{BB962C8B-B14F-4D97-AF65-F5344CB8AC3E}">
        <p14:creationId xmlns:p14="http://schemas.microsoft.com/office/powerpoint/2010/main" val="208920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>
                <a:latin typeface="Georgia" panose="02040502050405020303" pitchFamily="18" charset="0"/>
              </a:rPr>
              <a:t>Early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742" y="1638300"/>
            <a:ext cx="5793475" cy="35814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June 14, 1904 (The Bronx)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Joseph White (inventor and engineer) and Minnie Bourke – both fairly progressive and ethical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Grew up in Bound Brook, NJ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Homeschooled, one of three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Her father became interested in photography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4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2" y="578955"/>
            <a:ext cx="3613752" cy="50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181" y="685800"/>
            <a:ext cx="6562905" cy="1485900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Adult Life + Beginnings as Photographer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181" y="2286000"/>
            <a:ext cx="6562905" cy="3581400"/>
          </a:xfrm>
        </p:spPr>
        <p:txBody>
          <a:bodyPr>
            <a:normAutofit lnSpcReduction="10000"/>
          </a:bodyPr>
          <a:lstStyle/>
          <a:p>
            <a:pPr>
              <a:lnSpc>
                <a:spcPct val="84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Began college at Columbia University in 1921</a:t>
            </a:r>
          </a:p>
          <a:p>
            <a:pPr>
              <a:lnSpc>
                <a:spcPct val="84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Dad’s death in 1922</a:t>
            </a:r>
          </a:p>
          <a:p>
            <a:pPr>
              <a:lnSpc>
                <a:spcPct val="84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Transferred to the University of Michigan to study herpetology </a:t>
            </a:r>
          </a:p>
          <a:p>
            <a:pPr>
              <a:lnSpc>
                <a:spcPct val="84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Married Everett “</a:t>
            </a:r>
            <a:r>
              <a:rPr lang="en-US" dirty="0" err="1">
                <a:latin typeface="Georgia" panose="02040502050405020303" pitchFamily="18" charset="0"/>
              </a:rPr>
              <a:t>Chappie</a:t>
            </a:r>
            <a:r>
              <a:rPr lang="en-US" dirty="0">
                <a:latin typeface="Georgia" panose="02040502050405020303" pitchFamily="18" charset="0"/>
              </a:rPr>
              <a:t>” Chapman in 1924, divorced two years later</a:t>
            </a:r>
          </a:p>
          <a:p>
            <a:pPr>
              <a:lnSpc>
                <a:spcPct val="84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Transferred to Purdue, then Western Reserve and then Cornell for paleontology </a:t>
            </a:r>
          </a:p>
          <a:p>
            <a:pPr>
              <a:lnSpc>
                <a:spcPct val="84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Gave up on paleontology and started making money taking and selling photos of Cornell, then moved from there to New York and then Cleveland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395" y="5706339"/>
            <a:ext cx="462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“Law College,” 1926, Margaret Bourke-White</a:t>
            </a:r>
          </a:p>
        </p:txBody>
      </p:sp>
    </p:spTree>
    <p:extLst>
      <p:ext uri="{BB962C8B-B14F-4D97-AF65-F5344CB8AC3E}">
        <p14:creationId xmlns:p14="http://schemas.microsoft.com/office/powerpoint/2010/main" val="89706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Photographic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742" y="1638300"/>
            <a:ext cx="5793475" cy="35814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Breaking gender roles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Manufacturing of printing press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Architecture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Terminal Tower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Otis Steel Company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7315" y="6488668"/>
            <a:ext cx="648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Georgia" panose="02040502050405020303" pitchFamily="18" charset="0"/>
              </a:rPr>
              <a:t>Terminal Tower with Bridge</a:t>
            </a:r>
            <a:r>
              <a:rPr lang="en-US" dirty="0">
                <a:latin typeface="Georgia" panose="02040502050405020303" pitchFamily="18" charset="0"/>
              </a:rPr>
              <a:t>, 1928, Margaret Bourke-White</a:t>
            </a:r>
            <a:endParaRPr lang="en-US" u="sng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60" y="0"/>
            <a:ext cx="4579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0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00" y="367124"/>
            <a:ext cx="3949967" cy="5684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35" y="6072124"/>
            <a:ext cx="494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Georgia" panose="02040502050405020303" pitchFamily="18" charset="0"/>
              </a:rPr>
              <a:t>Chrysler: Gears</a:t>
            </a:r>
            <a:r>
              <a:rPr lang="en-US" dirty="0">
                <a:latin typeface="Georgia" panose="02040502050405020303" pitchFamily="18" charset="0"/>
              </a:rPr>
              <a:t>, 1929, Margaret Bourke-White</a:t>
            </a:r>
            <a:endParaRPr lang="en-US" u="sng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73" y="367124"/>
            <a:ext cx="3986784" cy="5629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14352" y="6051978"/>
            <a:ext cx="494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Georgia" panose="02040502050405020303" pitchFamily="18" charset="0"/>
              </a:rPr>
              <a:t>Otis Steel</a:t>
            </a:r>
            <a:r>
              <a:rPr lang="en-US" dirty="0">
                <a:latin typeface="Georgia" panose="02040502050405020303" pitchFamily="18" charset="0"/>
              </a:rPr>
              <a:t>, 1928, Margaret Bourke-White</a:t>
            </a:r>
            <a:endParaRPr lang="en-US" u="sng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0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105" r="3210" b="1755"/>
          <a:stretch/>
        </p:blipFill>
        <p:spPr>
          <a:xfrm>
            <a:off x="7612260" y="0"/>
            <a:ext cx="45797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742" y="1638300"/>
            <a:ext cx="5793475" cy="4168942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Henry </a:t>
            </a:r>
            <a:r>
              <a:rPr lang="en-US" dirty="0" err="1">
                <a:latin typeface="Georgia" panose="02040502050405020303" pitchFamily="18" charset="0"/>
              </a:rPr>
              <a:t>Luce</a:t>
            </a:r>
            <a:r>
              <a:rPr lang="en-US" dirty="0">
                <a:latin typeface="Georgia" panose="02040502050405020303" pitchFamily="18" charset="0"/>
              </a:rPr>
              <a:t> brought her to </a:t>
            </a:r>
            <a:r>
              <a:rPr lang="en-US" i="1" dirty="0">
                <a:latin typeface="Georgia" panose="02040502050405020303" pitchFamily="18" charset="0"/>
              </a:rPr>
              <a:t>Fortune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Popularized photo-essay, “Hogs”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Germany and Soviet Union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The New York Times Sunday Magazine, Soviet magazines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Moved to </a:t>
            </a:r>
            <a:r>
              <a:rPr lang="en-US" i="1" dirty="0">
                <a:latin typeface="Georgia" panose="02040502050405020303" pitchFamily="18" charset="0"/>
              </a:rPr>
              <a:t>LIFE</a:t>
            </a:r>
            <a:r>
              <a:rPr lang="en-US" dirty="0">
                <a:latin typeface="Georgia" panose="02040502050405020303" pitchFamily="18" charset="0"/>
              </a:rPr>
              <a:t>, first cover image and first female staff photographer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Industry </a:t>
            </a:r>
            <a:r>
              <a:rPr lang="en-US" dirty="0">
                <a:latin typeface="Georgia" panose="02040502050405020303" pitchFamily="18" charset="0"/>
                <a:sym typeface="Wingdings" panose="05000000000000000000" pitchFamily="2" charset="2"/>
              </a:rPr>
              <a:t> social change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sym typeface="Wingdings" panose="05000000000000000000" pitchFamily="2" charset="2"/>
              </a:rPr>
              <a:t>First female war correspondent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sym typeface="Wingdings" panose="05000000000000000000" pitchFamily="2" charset="2"/>
              </a:rPr>
              <a:t>Army Air Corps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sym typeface="Wingdings" panose="05000000000000000000" pitchFamily="2" charset="2"/>
              </a:rPr>
              <a:t>Met and married Erskine Caldwell, 1939 – 1942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sym typeface="Wingdings" panose="05000000000000000000" pitchFamily="2" charset="2"/>
              </a:rPr>
              <a:t>India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  <a:sym typeface="Wingdings" panose="05000000000000000000" pitchFamily="2" charset="2"/>
              </a:rPr>
              <a:t>Helicopter accident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8822" y="5968305"/>
            <a:ext cx="4784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Knife-wielding butcher about to cut up dead pig at Swift meat packing </a:t>
            </a:r>
            <a:r>
              <a:rPr lang="en-US" dirty="0" err="1">
                <a:latin typeface="Georgia" panose="02040502050405020303" pitchFamily="18" charset="0"/>
              </a:rPr>
              <a:t>Packington</a:t>
            </a:r>
            <a:r>
              <a:rPr lang="en-US" dirty="0">
                <a:latin typeface="Georgia" panose="02040502050405020303" pitchFamily="18" charset="0"/>
              </a:rPr>
              <a:t> Plant, 1929, Margaret Bourke-White</a:t>
            </a:r>
          </a:p>
        </p:txBody>
      </p:sp>
    </p:spTree>
    <p:extLst>
      <p:ext uri="{BB962C8B-B14F-4D97-AF65-F5344CB8AC3E}">
        <p14:creationId xmlns:p14="http://schemas.microsoft.com/office/powerpoint/2010/main" val="265784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85800"/>
            <a:ext cx="3680299" cy="5156762"/>
          </a:xfrm>
        </p:spPr>
      </p:pic>
      <p:sp>
        <p:nvSpPr>
          <p:cNvPr id="5" name="TextBox 4"/>
          <p:cNvSpPr txBox="1"/>
          <p:nvPr/>
        </p:nvSpPr>
        <p:spPr>
          <a:xfrm>
            <a:off x="7170821" y="5842562"/>
            <a:ext cx="530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Georgia" panose="02040502050405020303" pitchFamily="18" charset="0"/>
              </a:rPr>
              <a:t>Stalin’s Mother,</a:t>
            </a:r>
            <a:r>
              <a:rPr lang="en-US" dirty="0">
                <a:latin typeface="Georgia" panose="02040502050405020303" pitchFamily="18" charset="0"/>
              </a:rPr>
              <a:t> 1931, Margaret Bourke-White</a:t>
            </a:r>
            <a:endParaRPr lang="en-US" u="sng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15" y="685800"/>
            <a:ext cx="3750264" cy="52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347" y="5934670"/>
            <a:ext cx="6112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Man tightening the large nuts on the turbine shell 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of the </a:t>
            </a:r>
            <a:r>
              <a:rPr lang="en-US" dirty="0" err="1">
                <a:latin typeface="Georgia" panose="02040502050405020303" pitchFamily="18" charset="0"/>
              </a:rPr>
              <a:t>Dneprostroi</a:t>
            </a:r>
            <a:r>
              <a:rPr lang="en-US" dirty="0">
                <a:latin typeface="Georgia" panose="02040502050405020303" pitchFamily="18" charset="0"/>
              </a:rPr>
              <a:t> Hydroelectric Plant near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 err="1">
                <a:latin typeface="Georgia" panose="02040502050405020303" pitchFamily="18" charset="0"/>
              </a:rPr>
              <a:t>Zaporizhia</a:t>
            </a:r>
            <a:r>
              <a:rPr lang="en-US" dirty="0">
                <a:latin typeface="Georgia" panose="02040502050405020303" pitchFamily="18" charset="0"/>
              </a:rPr>
              <a:t>, Soviet Union, 1930, Margaret Bourke-White</a:t>
            </a:r>
          </a:p>
        </p:txBody>
      </p:sp>
    </p:spTree>
    <p:extLst>
      <p:ext uri="{BB962C8B-B14F-4D97-AF65-F5344CB8AC3E}">
        <p14:creationId xmlns:p14="http://schemas.microsoft.com/office/powerpoint/2010/main" val="294025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85" y="685800"/>
            <a:ext cx="3874740" cy="5168905"/>
          </a:xfrm>
        </p:spPr>
      </p:pic>
      <p:sp>
        <p:nvSpPr>
          <p:cNvPr id="5" name="TextBox 4"/>
          <p:cNvSpPr txBox="1"/>
          <p:nvPr/>
        </p:nvSpPr>
        <p:spPr>
          <a:xfrm>
            <a:off x="524592" y="5854705"/>
            <a:ext cx="492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Georgia" panose="02040502050405020303" pitchFamily="18" charset="0"/>
              </a:rPr>
              <a:t>New Deal, Montana: Fort Peck Dam</a:t>
            </a:r>
            <a:r>
              <a:rPr lang="en-US" dirty="0">
                <a:latin typeface="Georgia" panose="02040502050405020303" pitchFamily="18" charset="0"/>
              </a:rPr>
              <a:t>, 1936, Margaret Bourke-White</a:t>
            </a:r>
            <a:endParaRPr lang="en-US" u="sng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06" y="1234741"/>
            <a:ext cx="6048375" cy="432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9518" y="5854705"/>
            <a:ext cx="6052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Georgia" panose="02040502050405020303" pitchFamily="18" charset="0"/>
              </a:rPr>
              <a:t>Lifestyle Citizens of America (The American Way)</a:t>
            </a:r>
            <a:r>
              <a:rPr lang="en-US" dirty="0">
                <a:latin typeface="Georgia" panose="02040502050405020303" pitchFamily="18" charset="0"/>
              </a:rPr>
              <a:t>, 1937, Margaret Bourke-White</a:t>
            </a:r>
            <a:endParaRPr lang="en-US" u="sng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9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10127"/>
            <a:ext cx="5558589" cy="4482294"/>
          </a:xfrm>
        </p:spPr>
      </p:pic>
      <p:sp>
        <p:nvSpPr>
          <p:cNvPr id="5" name="TextBox 4"/>
          <p:cNvSpPr txBox="1"/>
          <p:nvPr/>
        </p:nvSpPr>
        <p:spPr>
          <a:xfrm>
            <a:off x="1371600" y="5416748"/>
            <a:ext cx="5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Georgia" panose="02040502050405020303" pitchFamily="18" charset="0"/>
              </a:rPr>
              <a:t>Buchenwald</a:t>
            </a:r>
            <a:r>
              <a:rPr lang="en-US" dirty="0">
                <a:latin typeface="Georgia" panose="02040502050405020303" pitchFamily="18" charset="0"/>
              </a:rPr>
              <a:t>, 1945, Margaret Bourke-White</a:t>
            </a:r>
            <a:endParaRPr lang="en-US" u="sng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61" y="540131"/>
            <a:ext cx="3776250" cy="5061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75870" y="5747083"/>
            <a:ext cx="420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Margaret with the Army Air Corps, 1945</a:t>
            </a:r>
          </a:p>
        </p:txBody>
      </p:sp>
    </p:spTree>
    <p:extLst>
      <p:ext uri="{BB962C8B-B14F-4D97-AF65-F5344CB8AC3E}">
        <p14:creationId xmlns:p14="http://schemas.microsoft.com/office/powerpoint/2010/main" val="270927509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211</TotalTime>
  <Words>521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Courier New</vt:lpstr>
      <vt:lpstr>Franklin Gothic Book</vt:lpstr>
      <vt:lpstr>Georgia</vt:lpstr>
      <vt:lpstr>Wingdings</vt:lpstr>
      <vt:lpstr>Crop</vt:lpstr>
      <vt:lpstr>PowerPoint Presentation</vt:lpstr>
      <vt:lpstr>Early Life</vt:lpstr>
      <vt:lpstr>Adult Life + Beginnings as Photographer</vt:lpstr>
      <vt:lpstr>Photographic Career</vt:lpstr>
      <vt:lpstr>PowerPoint Presentation</vt:lpstr>
      <vt:lpstr>Photojournalism</vt:lpstr>
      <vt:lpstr>PowerPoint Presentation</vt:lpstr>
      <vt:lpstr>PowerPoint Presentation</vt:lpstr>
      <vt:lpstr>PowerPoint Presentation</vt:lpstr>
      <vt:lpstr>PowerPoint Presentation</vt:lpstr>
      <vt:lpstr>Retirement, Death + Legacy</vt:lpstr>
      <vt:lpstr>Publications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Antonia Brogna</dc:creator>
  <cp:lastModifiedBy>Antonia Brogna</cp:lastModifiedBy>
  <cp:revision>16</cp:revision>
  <dcterms:created xsi:type="dcterms:W3CDTF">2017-02-02T05:08:12Z</dcterms:created>
  <dcterms:modified xsi:type="dcterms:W3CDTF">2017-02-02T08:40:01Z</dcterms:modified>
</cp:coreProperties>
</file>