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6" r:id="rId5"/>
    <p:sldId id="258" r:id="rId6"/>
    <p:sldId id="262" r:id="rId7"/>
    <p:sldId id="265" r:id="rId8"/>
    <p:sldId id="270" r:id="rId9"/>
    <p:sldId id="264" r:id="rId10"/>
    <p:sldId id="274" r:id="rId11"/>
    <p:sldId id="275" r:id="rId12"/>
    <p:sldId id="268" r:id="rId13"/>
    <p:sldId id="272" r:id="rId14"/>
    <p:sldId id="273" r:id="rId15"/>
    <p:sldId id="261" r:id="rId16"/>
    <p:sldId id="263" r:id="rId17"/>
    <p:sldId id="266" r:id="rId18"/>
    <p:sldId id="269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3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860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7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2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3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58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0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4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5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2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D2B82-EC70-4BFA-843F-028528498D5C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CB7DA-CAE2-4BBB-BFD9-BCDAB38A93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to Georgica Pond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East Hampton, New York</a:t>
            </a:r>
          </a:p>
          <a:p>
            <a:r>
              <a:rPr lang="en-US" dirty="0"/>
              <a:t>Friends of Georgica Pond Foundation, Inc.</a:t>
            </a:r>
          </a:p>
        </p:txBody>
      </p:sp>
    </p:spTree>
    <p:extLst>
      <p:ext uri="{BB962C8B-B14F-4D97-AF65-F5344CB8AC3E}">
        <p14:creationId xmlns:p14="http://schemas.microsoft.com/office/powerpoint/2010/main" val="3324246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2" y="0"/>
            <a:ext cx="1003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3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3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50051"/>
              </p:ext>
            </p:extLst>
          </p:nvPr>
        </p:nvGraphicFramePr>
        <p:xfrm>
          <a:off x="2324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7543800" imgH="5829300" progId="AcroExch.Document.DC">
                  <p:embed/>
                </p:oleObj>
              </mc:Choice>
              <mc:Fallback>
                <p:oleObj name="Acrobat Document" r:id="rId3" imgW="7543800" imgH="5829300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4100" y="51435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9871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12192000" cy="68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54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12192000" cy="68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55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01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98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1" y="0"/>
            <a:ext cx="1099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5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65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38361" cy="1321171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With thanks to:  Town of East Hampton, Village of East Hampton,  East Hampton Town Trustees, Suffolk County, Dr. Christopher Gobler, The Nature Conservancy, Peconic Land Trust, PRFCT </a:t>
            </a:r>
            <a:r>
              <a:rPr lang="en-US" sz="2800"/>
              <a:t>Earth Project, </a:t>
            </a:r>
            <a:r>
              <a:rPr lang="en-US" sz="2800" dirty="0"/>
              <a:t>Surfrider Foundation.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16" y="2937542"/>
            <a:ext cx="4468368" cy="2127504"/>
          </a:xfrm>
        </p:spPr>
      </p:pic>
    </p:spTree>
    <p:extLst>
      <p:ext uri="{BB962C8B-B14F-4D97-AF65-F5344CB8AC3E}">
        <p14:creationId xmlns:p14="http://schemas.microsoft.com/office/powerpoint/2010/main" val="2956272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306785"/>
              </p:ext>
            </p:extLst>
          </p:nvPr>
        </p:nvGraphicFramePr>
        <p:xfrm>
          <a:off x="1014413" y="571500"/>
          <a:ext cx="10163175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3" imgW="10162926" imgH="5714733" progId="AcroExch.Document.DC">
                  <p:embed/>
                </p:oleObj>
              </mc:Choice>
              <mc:Fallback>
                <p:oleObj name="Acrobat Document" r:id="rId3" imgW="10162926" imgH="57147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4413" y="571500"/>
                        <a:ext cx="10163175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736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88" y="0"/>
            <a:ext cx="5449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97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" y="0"/>
            <a:ext cx="12048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9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45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7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Charismatic Species, the Blue Crab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05" y="2548690"/>
            <a:ext cx="3535878" cy="2404917"/>
          </a:xfrm>
        </p:spPr>
      </p:pic>
    </p:spTree>
    <p:extLst>
      <p:ext uri="{BB962C8B-B14F-4D97-AF65-F5344CB8AC3E}">
        <p14:creationId xmlns:p14="http://schemas.microsoft.com/office/powerpoint/2010/main" val="3380796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3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66</Words>
  <Application>Microsoft Office PowerPoint</Application>
  <PresentationFormat>Widescreen</PresentationFormat>
  <Paragraphs>5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Acrobat Document</vt:lpstr>
      <vt:lpstr>Welcome to Georgica Pond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Charismatic Species, the Blue Crab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 thanks to:  Town of East Hampton, Village of East Hampton,  East Hampton Town Trustees, Suffolk County, Dr. Christopher Gobler, The Nature Conservancy, Peconic Land Trust, PRFCT Earth Project, Surfrider Foundation.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Georgica Pond</dc:title>
  <dc:creator>Sara Davison</dc:creator>
  <cp:lastModifiedBy>Brock, Marissa</cp:lastModifiedBy>
  <cp:revision>10</cp:revision>
  <dcterms:created xsi:type="dcterms:W3CDTF">2017-02-27T20:51:53Z</dcterms:created>
  <dcterms:modified xsi:type="dcterms:W3CDTF">2017-03-07T20:44:17Z</dcterms:modified>
</cp:coreProperties>
</file>