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2" r:id="rId4"/>
    <p:sldId id="264" r:id="rId5"/>
    <p:sldId id="263" r:id="rId6"/>
    <p:sldId id="265" r:id="rId7"/>
    <p:sldId id="266" r:id="rId8"/>
    <p:sldId id="260" r:id="rId9"/>
  </p:sldIdLst>
  <p:sldSz cx="9144000" cy="5143500" type="screen16x9"/>
  <p:notesSz cx="6985000" cy="9283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234"/>
    <a:srgbClr val="646569"/>
    <a:srgbClr val="002D73"/>
    <a:srgbClr val="1F3261"/>
    <a:srgbClr val="007681"/>
    <a:srgbClr val="458993"/>
    <a:srgbClr val="6A86B8"/>
    <a:srgbClr val="F7A800"/>
    <a:srgbClr val="FFD100"/>
    <a:srgbClr val="8A8A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83333" autoAdjust="0"/>
  </p:normalViewPr>
  <p:slideViewPr>
    <p:cSldViewPr snapToGrid="0">
      <p:cViewPr>
        <p:scale>
          <a:sx n="73" d="100"/>
          <a:sy n="73" d="100"/>
        </p:scale>
        <p:origin x="-102" y="-3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77CF3DF-59C6-4329-B11B-CB32CB0E89EE}" type="datetimeFigureOut">
              <a:rPr lang="en-US" smtClean="0"/>
              <a:t>6/1/2018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AFC2745C-974B-44A5-9950-B8B52E817D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42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10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86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42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15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2745C-974B-44A5-9950-B8B52E817D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5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4" name="Rectangle 13"/>
          <p:cNvSpPr/>
          <p:nvPr userDrawn="1"/>
        </p:nvSpPr>
        <p:spPr>
          <a:xfrm>
            <a:off x="0" y="3714750"/>
            <a:ext cx="9144000" cy="76200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7387"/>
            <a:ext cx="8401050" cy="1099113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rgbClr val="002D7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628337"/>
            <a:ext cx="8401050" cy="911087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646569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62" y="364331"/>
            <a:ext cx="3529129" cy="9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7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4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-1"/>
            <a:ext cx="9144000" cy="1377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621847"/>
            <a:ext cx="5334000" cy="2702503"/>
          </a:xfrm>
          <a:solidFill>
            <a:srgbClr val="002D73"/>
          </a:solidFill>
        </p:spPr>
        <p:txBody>
          <a:bodyPr lIns="512064" tIns="228600" rIns="365760"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80" y="3291840"/>
            <a:ext cx="4511040" cy="89154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 rot="10800000" flipV="1">
            <a:off x="0" y="115493"/>
            <a:ext cx="9144000" cy="2202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45720" rIns="274320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 dirty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solidFill>
                  <a:srgbClr val="002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solidFill>
                <a:srgbClr val="002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1540453"/>
            <a:ext cx="5334000" cy="81394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7650" y="1428461"/>
            <a:ext cx="4167188" cy="3422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901" y="1428461"/>
            <a:ext cx="4138349" cy="34229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20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3"/>
            <a:ext cx="8610600" cy="9196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1"/>
            <a:ext cx="403571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7650" y="2144027"/>
            <a:ext cx="4035715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5906" y="1428461"/>
            <a:ext cx="4042345" cy="617934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5906" y="2144027"/>
            <a:ext cx="4042344" cy="2634850"/>
          </a:xfrm>
        </p:spPr>
        <p:txBody>
          <a:bodyPr>
            <a:normAutofit/>
          </a:bodyPr>
          <a:lstStyle>
            <a:lvl1pPr>
              <a:spcAft>
                <a:spcPts val="300"/>
              </a:spcAft>
              <a:defRPr sz="1800"/>
            </a:lvl1pPr>
            <a:lvl2pPr>
              <a:spcAft>
                <a:spcPts val="300"/>
              </a:spcAft>
              <a:defRPr sz="1800"/>
            </a:lvl2pPr>
            <a:lvl3pPr>
              <a:spcAft>
                <a:spcPts val="300"/>
              </a:spcAft>
              <a:defRPr sz="1800"/>
            </a:lvl3pPr>
            <a:lvl4pPr>
              <a:spcAft>
                <a:spcPts val="300"/>
              </a:spcAft>
              <a:defRPr sz="1800"/>
            </a:lvl4pPr>
            <a:lvl5pPr>
              <a:spcAft>
                <a:spcPts val="30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79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508791"/>
            <a:ext cx="8610600" cy="9199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098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 rot="10800000" flipV="1">
            <a:off x="0" y="61045"/>
            <a:ext cx="9144000" cy="300904"/>
          </a:xfrm>
          <a:prstGeom prst="rect">
            <a:avLst/>
          </a:prstGeom>
          <a:solidFill>
            <a:srgbClr val="002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" tIns="82296" rIns="274320" bIns="54864" rtlCol="0" anchor="ctr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300" algn="r"/>
              </a:tabLst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fld id="{6C929F40-DA27-4434-83D4-CC1331048D9E}" type="slidenum">
              <a:rPr lang="en-US" sz="1200" b="1" smtClean="0">
                <a:latin typeface="Arial" panose="020B0604020202020204" pitchFamily="34" charset="0"/>
                <a:cs typeface="Arial" panose="020B0604020202020204" pitchFamily="34" charset="0"/>
              </a:rPr>
              <a:pPr marL="215504" marR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8750300" algn="r"/>
                </a:tabLst>
                <a:defRPr/>
              </a:pPr>
              <a:t>‹#›</a:t>
            </a:fld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650" y="508792"/>
            <a:ext cx="8610600" cy="91966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650" y="1428460"/>
            <a:ext cx="8610600" cy="34356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9144000" cy="61045"/>
          </a:xfrm>
          <a:prstGeom prst="rect">
            <a:avLst/>
          </a:prstGeom>
          <a:solidFill>
            <a:srgbClr val="2C52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22" y="4510088"/>
            <a:ext cx="1690354" cy="4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0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2D7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None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4290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473869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Arial" panose="020B0604020202020204" pitchFamily="34" charset="0"/>
        <a:buChar char="•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600075" indent="-128588" algn="l" defTabSz="6858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SzPct val="75000"/>
        <a:buFont typeface="Wingdings" panose="05000000000000000000" pitchFamily="2" charset="2"/>
        <a:buChar char="§"/>
        <a:defRPr sz="2400" kern="1200">
          <a:solidFill>
            <a:srgbClr val="64656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kim.mckown@dec.ny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675" y="1229749"/>
            <a:ext cx="6181725" cy="1165788"/>
          </a:xfrm>
        </p:spPr>
        <p:txBody>
          <a:bodyPr>
            <a:normAutofit/>
          </a:bodyPr>
          <a:lstStyle/>
          <a:p>
            <a:r>
              <a:rPr lang="en-US" dirty="0"/>
              <a:t>Terrapin Excluder Device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0" y="3790950"/>
            <a:ext cx="9144000" cy="1352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38328" tIns="201168" rIns="0" bIns="274320" rtlCol="0" anchor="t" anchorCtr="0"/>
          <a:lstStyle/>
          <a:p>
            <a:pPr marL="215504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88004" algn="r"/>
              </a:tabLst>
              <a:defRPr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May 8,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775" y="2395537"/>
            <a:ext cx="2952750" cy="1971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8775" y="4514850"/>
            <a:ext cx="29527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MDDNR Publication #03-1282009-430</a:t>
            </a:r>
          </a:p>
        </p:txBody>
      </p:sp>
    </p:spTree>
    <p:extLst>
      <p:ext uri="{BB962C8B-B14F-4D97-AF65-F5344CB8AC3E}">
        <p14:creationId xmlns:p14="http://schemas.microsoft.com/office/powerpoint/2010/main" val="1827357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" y="420217"/>
            <a:ext cx="8204655" cy="42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4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624" y="508793"/>
            <a:ext cx="3857625" cy="748508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TED Poster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10101" y="1428462"/>
            <a:ext cx="4248150" cy="286731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Available from Department </a:t>
            </a:r>
          </a:p>
          <a:p>
            <a:pPr marL="685800" lvl="2" indent="-342900"/>
            <a:r>
              <a:rPr lang="en-US" dirty="0"/>
              <a:t>Electronic</a:t>
            </a:r>
          </a:p>
          <a:p>
            <a:pPr marL="685800" lvl="2" indent="-342900"/>
            <a:r>
              <a:rPr lang="en-US" dirty="0"/>
              <a:t>Poster copy</a:t>
            </a:r>
          </a:p>
          <a:p>
            <a:pPr marL="514350" lvl="1" indent="-342900"/>
            <a:r>
              <a:rPr lang="en-US" dirty="0"/>
              <a:t>Display at shops which sell non-collapsible crab pots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4" y="0"/>
            <a:ext cx="3915418" cy="506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12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69" y="420217"/>
            <a:ext cx="8204655" cy="42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646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7951" y="457199"/>
            <a:ext cx="2400299" cy="704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Interactive Map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53175" y="1524000"/>
            <a:ext cx="2505075" cy="2743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on area to get more detailed view of areas where TEDs are mandated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6204"/>
            <a:ext cx="6134100" cy="496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10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57951" y="457199"/>
            <a:ext cx="2400299" cy="70485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Interactive Map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6353175" y="1524000"/>
            <a:ext cx="2505075" cy="2743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Click on area to get more detailed view of areas where TEDs are mandated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5" y="905273"/>
            <a:ext cx="6125736" cy="361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25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86400" y="447675"/>
            <a:ext cx="3448051" cy="7715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TED Availability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610225" y="1123950"/>
            <a:ext cx="3088932" cy="3027920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TNC &amp; </a:t>
            </a:r>
            <a:r>
              <a:rPr lang="en-US" dirty="0" err="1"/>
              <a:t>Seatuck</a:t>
            </a:r>
            <a:r>
              <a:rPr lang="en-US" dirty="0"/>
              <a:t> donated 7,000 TEDs (mixture of plastic and wire)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Make your own</a:t>
            </a:r>
          </a:p>
          <a:p>
            <a:pPr marL="514350" lvl="1" indent="-342900"/>
            <a:r>
              <a:rPr lang="en-US" dirty="0"/>
              <a:t>Maryland Coastal Bays Program (mdcoastalbays.org)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99793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89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/>
              <a:t>Kim McKown</a:t>
            </a:r>
          </a:p>
          <a:p>
            <a:pPr lvl="1"/>
            <a:r>
              <a:rPr lang="en-US" dirty="0"/>
              <a:t>MIPR Unit Leader</a:t>
            </a:r>
          </a:p>
          <a:p>
            <a:pPr lvl="1"/>
            <a:r>
              <a:rPr lang="en-US" dirty="0"/>
              <a:t>205 N Belle Mead Rd, East Setauket, NY 11733</a:t>
            </a:r>
          </a:p>
          <a:p>
            <a:pPr lvl="1"/>
            <a:r>
              <a:rPr lang="en-US" dirty="0">
                <a:hlinkClick r:id="rId3"/>
              </a:rPr>
              <a:t>kim.mckown@dec.ny</a:t>
            </a:r>
            <a:r>
              <a:rPr lang="en-US" dirty="0"/>
              <a:t>.gov</a:t>
            </a:r>
          </a:p>
          <a:p>
            <a:pPr lvl="1"/>
            <a:r>
              <a:rPr lang="en-US" dirty="0"/>
              <a:t>631-444-4054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Connect with us:</a:t>
            </a:r>
            <a:br>
              <a:rPr lang="en-US" sz="1800" b="1" dirty="0"/>
            </a:br>
            <a:r>
              <a:rPr lang="en-US" sz="1800" dirty="0"/>
              <a:t>Facebook: www.facebook.com/NYSDEC</a:t>
            </a:r>
            <a:br>
              <a:rPr lang="en-US" sz="1800" dirty="0"/>
            </a:br>
            <a:r>
              <a:rPr lang="en-US" sz="1800" dirty="0"/>
              <a:t>Twitter: twitter.com/NYSDEC</a:t>
            </a:r>
            <a:br>
              <a:rPr lang="en-US" sz="1800" dirty="0"/>
            </a:br>
            <a:r>
              <a:rPr lang="en-US" sz="1800" dirty="0"/>
              <a:t>Flickr: www.flickr.com/photos/nysdec</a:t>
            </a:r>
          </a:p>
        </p:txBody>
      </p:sp>
    </p:spTree>
    <p:extLst>
      <p:ext uri="{BB962C8B-B14F-4D97-AF65-F5344CB8AC3E}">
        <p14:creationId xmlns:p14="http://schemas.microsoft.com/office/powerpoint/2010/main" val="24762332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owerpoint_16x9_light-dec.potx" id="{F2F9E78F-E13C-4AE3-8E6A-AEB91337AB7D}" vid="{F1457592-ADA2-4961-9F31-4EBC877460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decpptwhite16x9</Template>
  <TotalTime>106</TotalTime>
  <Words>116</Words>
  <Application>Microsoft Office PowerPoint</Application>
  <PresentationFormat>On-screen Show (16:9)</PresentationFormat>
  <Paragraphs>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Terrapin Excluder Device</vt:lpstr>
      <vt:lpstr>PowerPoint Presentation</vt:lpstr>
      <vt:lpstr>TED Poster</vt:lpstr>
      <vt:lpstr>PowerPoint Presentation</vt:lpstr>
      <vt:lpstr>Interactive Map</vt:lpstr>
      <vt:lpstr>Interactive Map</vt:lpstr>
      <vt:lpstr>TED Availability</vt:lpstr>
      <vt:lpstr>Thank You</vt:lpstr>
    </vt:vector>
  </TitlesOfParts>
  <Company>NYSDEC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Terrapin Excluder Device Rules</dc:title>
  <dc:creator>McKown, Kim (DEC)</dc:creator>
  <cp:lastModifiedBy>Kim Knoll</cp:lastModifiedBy>
  <cp:revision>10</cp:revision>
  <cp:lastPrinted>2018-05-08T15:44:29Z</cp:lastPrinted>
  <dcterms:created xsi:type="dcterms:W3CDTF">2018-05-08T14:01:45Z</dcterms:created>
  <dcterms:modified xsi:type="dcterms:W3CDTF">2018-06-01T18:01:02Z</dcterms:modified>
</cp:coreProperties>
</file>