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36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61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70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27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03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43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64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1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46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9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22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6983E-5DA1-4376-80B0-8A73C34195B3}" type="datetimeFigureOut">
              <a:rPr lang="zh-CN" altLang="en-US" smtClean="0"/>
              <a:t>2019/9/10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C09A-18EF-4CC1-BDB8-1BF048DFF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92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2817" y="130029"/>
            <a:ext cx="5087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/>
              <a:t>Damien </a:t>
            </a:r>
            <a:r>
              <a:rPr lang="en-US" altLang="zh-CN" sz="9600" dirty="0" err="1" smtClean="0"/>
              <a:t>Hirst</a:t>
            </a:r>
            <a:endParaRPr lang="zh-CN" alt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935372" y="3277685"/>
            <a:ext cx="5087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200" dirty="0" smtClean="0"/>
              <a:t>Born:</a:t>
            </a:r>
            <a:r>
              <a:rPr lang="en-US" altLang="zh-CN" sz="3200" b="1" dirty="0"/>
              <a:t> </a:t>
            </a:r>
            <a:r>
              <a:rPr lang="en-US" altLang="zh-CN" sz="3200" dirty="0"/>
              <a:t>June 7, </a:t>
            </a:r>
            <a:r>
              <a:rPr lang="en-US" altLang="zh-CN" sz="3200" dirty="0" smtClean="0"/>
              <a:t>1965.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200" dirty="0" smtClean="0"/>
              <a:t>British </a:t>
            </a:r>
            <a:r>
              <a:rPr lang="en-US" altLang="zh-CN" sz="3200" dirty="0"/>
              <a:t>artist, entrepreneur, and art collector</a:t>
            </a:r>
            <a:r>
              <a:rPr lang="en-US" altLang="zh-CN" sz="3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3200" dirty="0"/>
              <a:t>Installation art, Painting, </a:t>
            </a:r>
            <a:r>
              <a:rPr lang="en-US" altLang="zh-CN" sz="3200" dirty="0" smtClean="0"/>
              <a:t>Sculpture.</a:t>
            </a:r>
            <a:endParaRPr lang="zh-CN" alt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4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58545" y="6110887"/>
            <a:ext cx="4211782" cy="563130"/>
          </a:xfrm>
        </p:spPr>
        <p:txBody>
          <a:bodyPr>
            <a:normAutofit fontScale="90000"/>
          </a:bodyPr>
          <a:lstStyle/>
          <a:p>
            <a:r>
              <a:rPr lang="en-US" altLang="zh-CN" sz="1800" dirty="0" smtClean="0"/>
              <a:t>&lt;The Eternal&gt;, 2008-2009, 20in x 16in, Metal, resin and plaster pills and watercolor on canvas</a:t>
            </a:r>
            <a:endParaRPr lang="zh-CN" altLang="en-US" sz="1600" dirty="0"/>
          </a:p>
        </p:txBody>
      </p:sp>
      <p:pic>
        <p:nvPicPr>
          <p:cNvPr id="4098" name="Picture 2" descr="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70618" cy="55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054" y="0"/>
            <a:ext cx="4481945" cy="59584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5829322"/>
            <a:ext cx="4750522" cy="563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&lt;Morphine </a:t>
            </a:r>
            <a:r>
              <a:rPr lang="en-US" altLang="zh-CN" sz="1800" dirty="0" err="1" smtClean="0"/>
              <a:t>Sulphate</a:t>
            </a:r>
            <a:r>
              <a:rPr lang="en-US" altLang="zh-CN" sz="1800" dirty="0" smtClean="0"/>
              <a:t>&gt;, 1993, 57in x 87in, household gloss on canvas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6630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27" y="2387889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9600" b="1" dirty="0" smtClean="0"/>
              <a:t>Formaldehyde</a:t>
            </a:r>
            <a:endParaRPr lang="zh-CN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9866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30" y="0"/>
            <a:ext cx="8967643" cy="62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83330" y="6211052"/>
            <a:ext cx="9178637" cy="563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&lt;The Physical Impossibility of Death in the Mind of Someone Living&gt;, 1991, 85in x 213in x 71in, glass, painted steel, silicone, monofilament, shark and formaldehyde solution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6385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2445" y="5442123"/>
            <a:ext cx="5784273" cy="109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&lt;Philip(The Twelve Disciples)&gt;, 1994, 18in x 36in x 18in, glass, painted steel, silicone, bull’s head and formaldehyde solution</a:t>
            </a:r>
            <a:endParaRPr lang="zh-CN" altLang="en-US" sz="1600" dirty="0"/>
          </a:p>
        </p:txBody>
      </p:sp>
      <p:pic>
        <p:nvPicPr>
          <p:cNvPr id="7170" name="Picture 2" descr="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262254" cy="520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2412613"/>
            <a:ext cx="5929745" cy="444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46273" y="1315392"/>
            <a:ext cx="5521863" cy="109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&lt;Away from the Flock)&gt;, 1994, 38in x 59in x 20in, glass, painted steel, silicone, plastic, acrylic, lamb and formaldehyde solution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3256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909" y="1896052"/>
            <a:ext cx="7543800" cy="2966893"/>
          </a:xfrm>
        </p:spPr>
        <p:txBody>
          <a:bodyPr>
            <a:normAutofit/>
          </a:bodyPr>
          <a:lstStyle/>
          <a:p>
            <a:r>
              <a:rPr lang="en-US" altLang="zh-CN" sz="9600" b="1" dirty="0" smtClean="0"/>
              <a:t>Cabinet</a:t>
            </a:r>
            <a:endParaRPr lang="zh-CN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11117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63" y="0"/>
            <a:ext cx="8118764" cy="608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1299" y="5878541"/>
            <a:ext cx="8173354" cy="109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&lt;Alone Yet Together&gt;, 1993, 36in x 48in x 4in, glass, painted MDF, </a:t>
            </a:r>
            <a:r>
              <a:rPr lang="en-US" altLang="zh-CN" sz="1800" dirty="0" err="1" smtClean="0"/>
              <a:t>ramin</a:t>
            </a:r>
            <a:r>
              <a:rPr lang="en-US" altLang="zh-CN" sz="1800" dirty="0" smtClean="0"/>
              <a:t>, acrylic, fish and formaldehyde solution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1423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46435" y="5878541"/>
            <a:ext cx="7978217" cy="109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&lt;Yes, But How Do You Really Feel?&gt;, 1996, 78in x 168in x 18in, glass, stainless steel, steel, nickel, brass, rubber and plastic skeletons</a:t>
            </a:r>
            <a:endParaRPr lang="zh-CN" altLang="en-US" sz="1600" dirty="0"/>
          </a:p>
        </p:txBody>
      </p:sp>
      <p:pic>
        <p:nvPicPr>
          <p:cNvPr id="9218" name="Picture 2" descr="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36" y="2"/>
            <a:ext cx="7783079" cy="61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4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46435" y="5878541"/>
            <a:ext cx="7978217" cy="109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&lt;Creation Explore, Explained and Exploded&gt;, 2003, 67in x 110in x 13in, glass, wooden cabinet, rocks and minerals. </a:t>
            </a:r>
            <a:endParaRPr lang="zh-CN" altLang="en-US" sz="1600" dirty="0"/>
          </a:p>
        </p:txBody>
      </p:sp>
      <p:pic>
        <p:nvPicPr>
          <p:cNvPr id="10242" name="Picture 2" descr="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35" y="0"/>
            <a:ext cx="7643958" cy="60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3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091" y="2491798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9600" b="1" dirty="0" smtClean="0"/>
              <a:t>Thank You~</a:t>
            </a:r>
            <a:endParaRPr lang="zh-CN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10431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691" y="2630344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9600" b="1" dirty="0" smtClean="0"/>
              <a:t>Biopsy Paintings</a:t>
            </a:r>
            <a:endParaRPr lang="zh-CN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40225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0" y="6031635"/>
            <a:ext cx="4663675" cy="563130"/>
          </a:xfrm>
        </p:spPr>
        <p:txBody>
          <a:bodyPr>
            <a:normAutofit fontScale="90000"/>
          </a:bodyPr>
          <a:lstStyle/>
          <a:p>
            <a:r>
              <a:rPr lang="en-US" altLang="zh-CN" sz="1800" dirty="0" smtClean="0"/>
              <a:t>&lt;Male infertility&gt;, 2007, 72in </a:t>
            </a:r>
            <a:r>
              <a:rPr lang="en-US" altLang="zh-CN" sz="1800" dirty="0"/>
              <a:t>x 48 </a:t>
            </a:r>
            <a:r>
              <a:rPr lang="en-US" altLang="zh-CN" sz="1800" dirty="0" smtClean="0"/>
              <a:t>in, Inkjet </a:t>
            </a:r>
            <a:r>
              <a:rPr lang="en-US" altLang="zh-CN" sz="1800" dirty="0"/>
              <a:t>print and household gloss on linen with glass and blades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endParaRPr lang="zh-CN" alt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0"/>
            <a:ext cx="4663675" cy="586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76" y="0"/>
            <a:ext cx="4501259" cy="5867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62776" y="6031635"/>
            <a:ext cx="4663675" cy="563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dirty="0" smtClean="0"/>
              <a:t>&lt;Skin Cancer&gt;, 2006, 90in x 60 in, </a:t>
            </a:r>
            <a:r>
              <a:rPr lang="en-US" altLang="zh-CN" sz="2700" dirty="0"/>
              <a:t>Inkjet print and household gloss on linen with glass and hair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687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0" y="6031635"/>
            <a:ext cx="4663675" cy="563130"/>
          </a:xfrm>
        </p:spPr>
        <p:txBody>
          <a:bodyPr>
            <a:normAutofit fontScale="90000"/>
          </a:bodyPr>
          <a:lstStyle/>
          <a:p>
            <a:r>
              <a:rPr lang="en-US" altLang="zh-CN" sz="1800" dirty="0" smtClean="0"/>
              <a:t>&lt;</a:t>
            </a:r>
            <a:r>
              <a:rPr lang="en-US" altLang="zh-CN" sz="1800" dirty="0" err="1" smtClean="0"/>
              <a:t>Leukaemia</a:t>
            </a:r>
            <a:r>
              <a:rPr lang="en-US" altLang="zh-CN" sz="1800" dirty="0" smtClean="0"/>
              <a:t> Blood Cells&gt;, 2008, 72in </a:t>
            </a:r>
            <a:r>
              <a:rPr lang="en-US" altLang="zh-CN" sz="1800" dirty="0"/>
              <a:t>x 48 </a:t>
            </a:r>
            <a:r>
              <a:rPr lang="en-US" altLang="zh-CN" sz="1800" dirty="0" smtClean="0"/>
              <a:t>in, Inkjet </a:t>
            </a:r>
            <a:r>
              <a:rPr lang="en-US" altLang="zh-CN" sz="1800" dirty="0"/>
              <a:t>print and household gloss on </a:t>
            </a:r>
            <a:r>
              <a:rPr lang="en-US" altLang="zh-CN" sz="1800" dirty="0" smtClean="0"/>
              <a:t>canvas with </a:t>
            </a:r>
            <a:r>
              <a:rPr lang="en-US" altLang="zh-CN" sz="1800" dirty="0"/>
              <a:t>glass and religious artefacts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endParaRPr lang="zh-CN" alt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62776" y="6031635"/>
            <a:ext cx="4663675" cy="563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dirty="0" smtClean="0"/>
              <a:t>&lt;Small Intestine&gt;, 2007, 180 in x 120 in, </a:t>
            </a:r>
            <a:r>
              <a:rPr lang="en-US" altLang="zh-CN" sz="2700" dirty="0"/>
              <a:t>Inkjet print and household gloss on </a:t>
            </a:r>
            <a:r>
              <a:rPr lang="en-US" altLang="zh-CN" sz="2700" dirty="0" smtClean="0"/>
              <a:t>canvas with glass and blades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endParaRPr lang="zh-CN" altLang="en-US" sz="1600" dirty="0"/>
          </a:p>
        </p:txBody>
      </p:sp>
      <p:pic>
        <p:nvPicPr>
          <p:cNvPr id="1026" name="Picture 2" descr="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8" y="0"/>
            <a:ext cx="4724400" cy="58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49" y="0"/>
            <a:ext cx="4656354" cy="58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3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4" y="2699616"/>
            <a:ext cx="12309764" cy="1325563"/>
          </a:xfrm>
        </p:spPr>
        <p:txBody>
          <a:bodyPr>
            <a:noAutofit/>
          </a:bodyPr>
          <a:lstStyle/>
          <a:p>
            <a:r>
              <a:rPr lang="en-US" altLang="zh-CN" sz="9600" b="1" dirty="0" smtClean="0"/>
              <a:t>Butterfly Color Paintings</a:t>
            </a:r>
            <a:endParaRPr lang="zh-CN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44592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0"/>
            <a:ext cx="4479822" cy="564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0218" y="5900017"/>
            <a:ext cx="4017819" cy="563130"/>
          </a:xfrm>
        </p:spPr>
        <p:txBody>
          <a:bodyPr>
            <a:normAutofit fontScale="90000"/>
          </a:bodyPr>
          <a:lstStyle/>
          <a:p>
            <a:r>
              <a:rPr lang="en-US" altLang="zh-CN" sz="1800" dirty="0" smtClean="0"/>
              <a:t>&lt;She loves you&gt;, 1997, 84in, </a:t>
            </a:r>
            <a:r>
              <a:rPr lang="en-US" altLang="zh-CN" sz="1800" dirty="0"/>
              <a:t>Butterflies and household gloss on canvas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endParaRPr lang="zh-CN" altLang="en-US" sz="1600" dirty="0"/>
          </a:p>
        </p:txBody>
      </p:sp>
      <p:pic>
        <p:nvPicPr>
          <p:cNvPr id="2052" name="Picture 4" descr="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29" y="0"/>
            <a:ext cx="6670230" cy="564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64729" y="5900017"/>
            <a:ext cx="4017819" cy="563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&lt;I feel love&gt;, 1994-1995, 84in x 84in, Butterflies and household gloss on canvas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2049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709" y="2782743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9600" b="1" dirty="0" smtClean="0"/>
              <a:t>Spot Paintings</a:t>
            </a:r>
            <a:endParaRPr lang="zh-CN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79174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601200" cy="68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95164" y="6195920"/>
            <a:ext cx="2161309" cy="563130"/>
          </a:xfrm>
        </p:spPr>
        <p:txBody>
          <a:bodyPr>
            <a:normAutofit fontScale="90000"/>
          </a:bodyPr>
          <a:lstStyle/>
          <a:p>
            <a:r>
              <a:rPr lang="en-US" altLang="zh-CN" sz="1800" dirty="0" smtClean="0"/>
              <a:t>&lt;Spot painting&gt;, 1986, 96in x 144in, household </a:t>
            </a:r>
            <a:r>
              <a:rPr lang="en-US" altLang="zh-CN" sz="1800" dirty="0"/>
              <a:t>gloss on </a:t>
            </a:r>
            <a:r>
              <a:rPr lang="en-US" altLang="zh-CN" sz="1800" dirty="0" smtClean="0"/>
              <a:t>board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4932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8" y="-9645"/>
            <a:ext cx="4513407" cy="60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3828" y="6092558"/>
            <a:ext cx="4750522" cy="563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&lt;Happy Fat Daddy </a:t>
            </a:r>
            <a:r>
              <a:rPr lang="en-US" altLang="zh-CN" sz="1800" dirty="0" err="1" smtClean="0"/>
              <a:t>Dappy</a:t>
            </a:r>
            <a:r>
              <a:rPr lang="en-US" altLang="zh-CN" sz="1800" dirty="0" smtClean="0"/>
              <a:t>&gt;, 1993, 72in x 60in, oil on canvas</a:t>
            </a:r>
            <a:endParaRPr lang="zh-CN" alt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885" y="0"/>
            <a:ext cx="4506173" cy="600823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84885" y="6147977"/>
            <a:ext cx="4750522" cy="563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&lt;Happiness&gt;, 1993-1994, 24in x 28in, oil on canvas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3630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386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Wingdings</vt:lpstr>
      <vt:lpstr>Office Theme</vt:lpstr>
      <vt:lpstr>PowerPoint Presentation</vt:lpstr>
      <vt:lpstr>Biopsy Paintings</vt:lpstr>
      <vt:lpstr>&lt;Male infertility&gt;, 2007, 72in x 48 in, Inkjet print and household gloss on linen with glass and blades </vt:lpstr>
      <vt:lpstr>&lt;Leukaemia Blood Cells&gt;, 2008, 72in x 48 in, Inkjet print and household gloss on canvas with glass and religious artefacts </vt:lpstr>
      <vt:lpstr>Butterfly Color Paintings</vt:lpstr>
      <vt:lpstr>&lt;She loves you&gt;, 1997, 84in, Butterflies and household gloss on canvas </vt:lpstr>
      <vt:lpstr>Spot Paintings</vt:lpstr>
      <vt:lpstr>&lt;Spot painting&gt;, 1986, 96in x 144in, household gloss on board </vt:lpstr>
      <vt:lpstr>PowerPoint Presentation</vt:lpstr>
      <vt:lpstr>&lt;The Eternal&gt;, 2008-2009, 20in x 16in, Metal, resin and plaster pills and watercolor on canvas</vt:lpstr>
      <vt:lpstr>Formaldehyde</vt:lpstr>
      <vt:lpstr>PowerPoint Presentation</vt:lpstr>
      <vt:lpstr>PowerPoint Presentation</vt:lpstr>
      <vt:lpstr>Cabinet</vt:lpstr>
      <vt:lpstr>PowerPoint Presentation</vt:lpstr>
      <vt:lpstr>PowerPoint Presentation</vt:lpstr>
      <vt:lpstr>PowerPoint Presentation</vt:lpstr>
      <vt:lpstr>Thank You~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GabrielX</dc:creator>
  <cp:lastModifiedBy>GabrielX</cp:lastModifiedBy>
  <cp:revision>10</cp:revision>
  <dcterms:created xsi:type="dcterms:W3CDTF">2019-09-11T02:51:03Z</dcterms:created>
  <dcterms:modified xsi:type="dcterms:W3CDTF">2019-09-11T08:12:29Z</dcterms:modified>
</cp:coreProperties>
</file>